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B1C908-BB84-44FD-A118-1C317466D87E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600A0F4-B9AD-4925-853E-31F59D2277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83032" y="1155537"/>
            <a:ext cx="5594237" cy="1670018"/>
          </a:xfrm>
        </p:spPr>
        <p:txBody>
          <a:bodyPr/>
          <a:lstStyle/>
          <a:p>
            <a:r>
              <a:rPr lang="en-US" sz="4800" dirty="0" smtClean="0">
                <a:solidFill>
                  <a:srgbClr val="FF0000"/>
                </a:solidFill>
              </a:rPr>
              <a:t>IDP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(Illegally Downfield on Pass)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966" y="2404861"/>
            <a:ext cx="6480113" cy="380011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9600" b="1" dirty="0" smtClean="0"/>
              <a:t>ED CAMP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62460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Pass must be a legal forward pass thrown BEYOND the line of scrimmage.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Ineligibles may not be beyond 3 yards before the ball is RELEASED.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4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Because of the dual responsibility of the covering official it is recommended that we apply the guideline of making the 3 yards a “HEALTHY” 3 yards.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Those dual responsibilities are: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Identifying the offensive lineman’s distance downfield  and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The timing of the release of the pass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924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RESPONSIBILITY AT THE SNAP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The line of scrimmage official (HL/LJ) who has the back as his or her initial key should start the play on “high alert” for IDP.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43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FORMATION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Double/double-HL/LJ . . . whoever has the back will assume initial recognition of the IDP potential.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TRIPS-HL/LJ whoever has the lone back (opposite the TRIPS side) will assume initial recognition of the IDP potential.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EMPTY (3 X 2) -HL/LJ . . . Whoever has the “2 Receiver” set to their side will assume initial responsibility for IDP.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 SET (2 backs) HL/LJ  on the weak side will initially be responsible for IDP.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533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R.P.O.</a:t>
            </a:r>
            <a:br>
              <a:rPr lang="en-US" dirty="0" smtClean="0"/>
            </a:br>
            <a:r>
              <a:rPr lang="en-US" dirty="0" smtClean="0"/>
              <a:t>(Run/Pass/Option)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Technique: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-One side of the offensive line pass blocks. </a:t>
            </a:r>
          </a:p>
          <a:p>
            <a:pPr marL="0" indent="0">
              <a:buNone/>
            </a:pPr>
            <a:r>
              <a:rPr lang="en-US" sz="2400" dirty="0" smtClean="0"/>
              <a:t>   -The other side run blocks.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-The offense is hoping to catch the LB in either</a:t>
            </a:r>
          </a:p>
          <a:p>
            <a:pPr marL="0" indent="0">
              <a:buNone/>
            </a:pPr>
            <a:r>
              <a:rPr lang="en-US" sz="2400" dirty="0" smtClean="0"/>
              <a:t>   a misread or  cause a reaction that allows the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offense options.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906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OFFENSIVE BREAKDOWNS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Disruption of timing.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Lack of resistance on the run blocking side.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Poor read or adjustment by the offensive lineman.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Good defensive coverage causing the offensive lineman to run in space with no line of scrimmage awareness.  (Ex. busted screen)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Defensive line penetration causing the play to break down due to significant pass rush pressure and offensive lineman running in space.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391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PENALTY ENFORCEMENT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It doesn’t matter if the pass is thrown away or the offensive lineman who is downfield is on the opposite side of where the pass is thrown.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IDP may/might offset a defensive foul.          (Ex. A: IDP + B: RPS)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6268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63</TotalTime>
  <Words>372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IDP (Illegally Downfield on Pass)</vt:lpstr>
      <vt:lpstr>RULE</vt:lpstr>
      <vt:lpstr>PHILOSOPHY</vt:lpstr>
      <vt:lpstr>INITIAL RESPONSIBILITY AT THE SNAP</vt:lpstr>
      <vt:lpstr>BASIC FORMATION RESPONSIBILITIES</vt:lpstr>
      <vt:lpstr>R.P.O. (Run/Pass/Option)</vt:lpstr>
      <vt:lpstr>OFFENSIVE BREAKDOWNS</vt:lpstr>
      <vt:lpstr>PENALTY ENFORCEMENT PHILOSOPHY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IDP (Illegally Downfield on Pass)</dc:title>
  <dc:creator>Lynne</dc:creator>
  <cp:lastModifiedBy>Lynne</cp:lastModifiedBy>
  <cp:revision>7</cp:revision>
  <dcterms:created xsi:type="dcterms:W3CDTF">2021-03-11T15:19:27Z</dcterms:created>
  <dcterms:modified xsi:type="dcterms:W3CDTF">2021-03-11T16:22:39Z</dcterms:modified>
</cp:coreProperties>
</file>